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840" r:id="rId4"/>
  </p:sldMasterIdLst>
  <p:notesMasterIdLst>
    <p:notesMasterId r:id="rId7"/>
  </p:notesMasterIdLst>
  <p:handoutMasterIdLst>
    <p:handoutMasterId r:id="rId8"/>
  </p:handoutMasterIdLst>
  <p:sldIdLst>
    <p:sldId id="257" r:id="rId5"/>
    <p:sldId id="261" r:id="rId6"/>
  </p:sldIdLst>
  <p:sldSz cx="12192000" cy="6858000"/>
  <p:notesSz cx="6858000" cy="9144000"/>
  <p:defaultTextStyle>
    <a:defPPr rtl="0"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4" autoAdjust="0"/>
    <p:restoredTop sz="95899" autoAdjust="0"/>
  </p:normalViewPr>
  <p:slideViewPr>
    <p:cSldViewPr snapToGrid="0">
      <p:cViewPr varScale="1">
        <p:scale>
          <a:sx n="63" d="100"/>
          <a:sy n="63" d="100"/>
        </p:scale>
        <p:origin x="84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94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Alpes du Nord</c:v>
                </c:pt>
              </c:strCache>
            </c:strRef>
          </c:tx>
          <c:spPr>
            <a:solidFill>
              <a:schemeClr val="accent1">
                <a:tint val="48000"/>
              </a:schemeClr>
            </a:solidFill>
            <a:ln>
              <a:noFill/>
            </a:ln>
            <a:effectLst/>
          </c:spPr>
          <c:invertIfNegative val="0"/>
          <c:cat>
            <c:strRef>
              <c:f>Feuil1!$B$1:$I$1</c:f>
              <c:strCache>
                <c:ptCount val="8"/>
                <c:pt idx="0">
                  <c:v>Hôtels classés</c:v>
                </c:pt>
                <c:pt idx="1">
                  <c:v>Meublés</c:v>
                </c:pt>
                <c:pt idx="2">
                  <c:v>Résidences de tourisme classées</c:v>
                </c:pt>
                <c:pt idx="3">
                  <c:v>Gîtes ruraux, chambres d'hôtes</c:v>
                </c:pt>
                <c:pt idx="4">
                  <c:v>Hébergements collectifs</c:v>
                </c:pt>
                <c:pt idx="5">
                  <c:v>Campings classés</c:v>
                </c:pt>
                <c:pt idx="6">
                  <c:v>Gîtes d'étape, refuges, auberges de jeunesse</c:v>
                </c:pt>
                <c:pt idx="7">
                  <c:v>Résidences secondaires</c:v>
                </c:pt>
              </c:strCache>
            </c:strRef>
          </c:cat>
          <c:val>
            <c:numRef>
              <c:f>Feuil1!$B$2:$I$2</c:f>
              <c:numCache>
                <c:formatCode>#,##0</c:formatCode>
                <c:ptCount val="8"/>
                <c:pt idx="0">
                  <c:v>57074</c:v>
                </c:pt>
                <c:pt idx="1">
                  <c:v>281070</c:v>
                </c:pt>
                <c:pt idx="2">
                  <c:v>75203</c:v>
                </c:pt>
                <c:pt idx="3">
                  <c:v>14615</c:v>
                </c:pt>
                <c:pt idx="4">
                  <c:v>93756</c:v>
                </c:pt>
                <c:pt idx="5">
                  <c:v>33345</c:v>
                </c:pt>
                <c:pt idx="6">
                  <c:v>9074</c:v>
                </c:pt>
                <c:pt idx="7">
                  <c:v>662171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FA-4874-B896-50A54E6F0284}"/>
            </c:ext>
          </c:extLst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Alpes du Sud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Feuil1!$B$1:$I$1</c:f>
              <c:strCache>
                <c:ptCount val="8"/>
                <c:pt idx="0">
                  <c:v>Hôtels classés</c:v>
                </c:pt>
                <c:pt idx="1">
                  <c:v>Meublés</c:v>
                </c:pt>
                <c:pt idx="2">
                  <c:v>Résidences de tourisme classées</c:v>
                </c:pt>
                <c:pt idx="3">
                  <c:v>Gîtes ruraux, chambres d'hôtes</c:v>
                </c:pt>
                <c:pt idx="4">
                  <c:v>Hébergements collectifs</c:v>
                </c:pt>
                <c:pt idx="5">
                  <c:v>Campings classés</c:v>
                </c:pt>
                <c:pt idx="6">
                  <c:v>Gîtes d'étape, refuges, auberges de jeunesse</c:v>
                </c:pt>
                <c:pt idx="7">
                  <c:v>Résidences secondaires</c:v>
                </c:pt>
              </c:strCache>
            </c:strRef>
          </c:cat>
          <c:val>
            <c:numRef>
              <c:f>Feuil1!$B$3:$I$3</c:f>
              <c:numCache>
                <c:formatCode>#,##0</c:formatCode>
                <c:ptCount val="8"/>
                <c:pt idx="0">
                  <c:v>12146</c:v>
                </c:pt>
                <c:pt idx="1">
                  <c:v>86109</c:v>
                </c:pt>
                <c:pt idx="2">
                  <c:v>8514</c:v>
                </c:pt>
                <c:pt idx="3">
                  <c:v>2921</c:v>
                </c:pt>
                <c:pt idx="4">
                  <c:v>20746</c:v>
                </c:pt>
                <c:pt idx="5">
                  <c:v>17916</c:v>
                </c:pt>
                <c:pt idx="6">
                  <c:v>3361</c:v>
                </c:pt>
                <c:pt idx="7">
                  <c:v>195386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FA-4874-B896-50A54E6F0284}"/>
            </c:ext>
          </c:extLst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Jura</c:v>
                </c:pt>
              </c:strCache>
            </c:strRef>
          </c:tx>
          <c:spPr>
            <a:solidFill>
              <a:schemeClr val="accent1">
                <a:tint val="83000"/>
              </a:schemeClr>
            </a:solidFill>
            <a:ln>
              <a:noFill/>
            </a:ln>
            <a:effectLst/>
          </c:spPr>
          <c:invertIfNegative val="0"/>
          <c:cat>
            <c:strRef>
              <c:f>Feuil1!$B$1:$I$1</c:f>
              <c:strCache>
                <c:ptCount val="8"/>
                <c:pt idx="0">
                  <c:v>Hôtels classés</c:v>
                </c:pt>
                <c:pt idx="1">
                  <c:v>Meublés</c:v>
                </c:pt>
                <c:pt idx="2">
                  <c:v>Résidences de tourisme classées</c:v>
                </c:pt>
                <c:pt idx="3">
                  <c:v>Gîtes ruraux, chambres d'hôtes</c:v>
                </c:pt>
                <c:pt idx="4">
                  <c:v>Hébergements collectifs</c:v>
                </c:pt>
                <c:pt idx="5">
                  <c:v>Campings classés</c:v>
                </c:pt>
                <c:pt idx="6">
                  <c:v>Gîtes d'étape, refuges, auberges de jeunesse</c:v>
                </c:pt>
                <c:pt idx="7">
                  <c:v>Résidences secondaires</c:v>
                </c:pt>
              </c:strCache>
            </c:strRef>
          </c:cat>
          <c:val>
            <c:numRef>
              <c:f>Feuil1!$B$4:$I$4</c:f>
              <c:numCache>
                <c:formatCode>#,##0</c:formatCode>
                <c:ptCount val="8"/>
                <c:pt idx="0">
                  <c:v>5470</c:v>
                </c:pt>
                <c:pt idx="1">
                  <c:v>13506</c:v>
                </c:pt>
                <c:pt idx="2" formatCode="General">
                  <c:v>0</c:v>
                </c:pt>
                <c:pt idx="3">
                  <c:v>3968</c:v>
                </c:pt>
                <c:pt idx="4">
                  <c:v>12278</c:v>
                </c:pt>
                <c:pt idx="5">
                  <c:v>6606</c:v>
                </c:pt>
                <c:pt idx="6">
                  <c:v>1970</c:v>
                </c:pt>
                <c:pt idx="7">
                  <c:v>55816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FA-4874-B896-50A54E6F0284}"/>
            </c:ext>
          </c:extLst>
        </c:ser>
        <c:ser>
          <c:idx val="3"/>
          <c:order val="3"/>
          <c:tx>
            <c:strRef>
              <c:f>Feuil1!$A$5</c:f>
              <c:strCache>
                <c:ptCount val="1"/>
                <c:pt idx="0">
                  <c:v>Massif central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Feuil1!$B$1:$I$1</c:f>
              <c:strCache>
                <c:ptCount val="8"/>
                <c:pt idx="0">
                  <c:v>Hôtels classés</c:v>
                </c:pt>
                <c:pt idx="1">
                  <c:v>Meublés</c:v>
                </c:pt>
                <c:pt idx="2">
                  <c:v>Résidences de tourisme classées</c:v>
                </c:pt>
                <c:pt idx="3">
                  <c:v>Gîtes ruraux, chambres d'hôtes</c:v>
                </c:pt>
                <c:pt idx="4">
                  <c:v>Hébergements collectifs</c:v>
                </c:pt>
                <c:pt idx="5">
                  <c:v>Campings classés</c:v>
                </c:pt>
                <c:pt idx="6">
                  <c:v>Gîtes d'étape, refuges, auberges de jeunesse</c:v>
                </c:pt>
                <c:pt idx="7">
                  <c:v>Résidences secondaires</c:v>
                </c:pt>
              </c:strCache>
            </c:strRef>
          </c:cat>
          <c:val>
            <c:numRef>
              <c:f>Feuil1!$B$5:$I$5</c:f>
              <c:numCache>
                <c:formatCode>#,##0</c:formatCode>
                <c:ptCount val="8"/>
                <c:pt idx="0">
                  <c:v>7986</c:v>
                </c:pt>
                <c:pt idx="1">
                  <c:v>12899</c:v>
                </c:pt>
                <c:pt idx="2" formatCode="General">
                  <c:v>160</c:v>
                </c:pt>
                <c:pt idx="3">
                  <c:v>1976</c:v>
                </c:pt>
                <c:pt idx="4">
                  <c:v>9666</c:v>
                </c:pt>
                <c:pt idx="5">
                  <c:v>12648</c:v>
                </c:pt>
                <c:pt idx="6">
                  <c:v>1211</c:v>
                </c:pt>
                <c:pt idx="7">
                  <c:v>61937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BFA-4874-B896-50A54E6F0284}"/>
            </c:ext>
          </c:extLst>
        </c:ser>
        <c:ser>
          <c:idx val="4"/>
          <c:order val="4"/>
          <c:tx>
            <c:strRef>
              <c:f>Feuil1!$A$6</c:f>
              <c:strCache>
                <c:ptCount val="1"/>
                <c:pt idx="0">
                  <c:v>Pyrénées</c:v>
                </c:pt>
              </c:strCache>
            </c:strRef>
          </c:tx>
          <c:spPr>
            <a:solidFill>
              <a:schemeClr val="accent1">
                <a:shade val="82000"/>
              </a:schemeClr>
            </a:solidFill>
            <a:ln>
              <a:noFill/>
            </a:ln>
            <a:effectLst/>
          </c:spPr>
          <c:invertIfNegative val="0"/>
          <c:cat>
            <c:strRef>
              <c:f>Feuil1!$B$1:$I$1</c:f>
              <c:strCache>
                <c:ptCount val="8"/>
                <c:pt idx="0">
                  <c:v>Hôtels classés</c:v>
                </c:pt>
                <c:pt idx="1">
                  <c:v>Meublés</c:v>
                </c:pt>
                <c:pt idx="2">
                  <c:v>Résidences de tourisme classées</c:v>
                </c:pt>
                <c:pt idx="3">
                  <c:v>Gîtes ruraux, chambres d'hôtes</c:v>
                </c:pt>
                <c:pt idx="4">
                  <c:v>Hébergements collectifs</c:v>
                </c:pt>
                <c:pt idx="5">
                  <c:v>Campings classés</c:v>
                </c:pt>
                <c:pt idx="6">
                  <c:v>Gîtes d'étape, refuges, auberges de jeunesse</c:v>
                </c:pt>
                <c:pt idx="7">
                  <c:v>Résidences secondaires</c:v>
                </c:pt>
              </c:strCache>
            </c:strRef>
          </c:cat>
          <c:val>
            <c:numRef>
              <c:f>Feuil1!$B$6:$I$6</c:f>
              <c:numCache>
                <c:formatCode>#,##0</c:formatCode>
                <c:ptCount val="8"/>
                <c:pt idx="0">
                  <c:v>10698</c:v>
                </c:pt>
                <c:pt idx="1">
                  <c:v>64463</c:v>
                </c:pt>
                <c:pt idx="2">
                  <c:v>3575</c:v>
                </c:pt>
                <c:pt idx="3">
                  <c:v>1773</c:v>
                </c:pt>
                <c:pt idx="4">
                  <c:v>28412</c:v>
                </c:pt>
                <c:pt idx="5">
                  <c:v>18369</c:v>
                </c:pt>
                <c:pt idx="6">
                  <c:v>2167</c:v>
                </c:pt>
                <c:pt idx="7">
                  <c:v>130851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BFA-4874-B896-50A54E6F0284}"/>
            </c:ext>
          </c:extLst>
        </c:ser>
        <c:ser>
          <c:idx val="5"/>
          <c:order val="5"/>
          <c:tx>
            <c:strRef>
              <c:f>Feuil1!$A$7</c:f>
              <c:strCache>
                <c:ptCount val="1"/>
                <c:pt idx="0">
                  <c:v>Voges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Feuil1!$B$1:$I$1</c:f>
              <c:strCache>
                <c:ptCount val="8"/>
                <c:pt idx="0">
                  <c:v>Hôtels classés</c:v>
                </c:pt>
                <c:pt idx="1">
                  <c:v>Meublés</c:v>
                </c:pt>
                <c:pt idx="2">
                  <c:v>Résidences de tourisme classées</c:v>
                </c:pt>
                <c:pt idx="3">
                  <c:v>Gîtes ruraux, chambres d'hôtes</c:v>
                </c:pt>
                <c:pt idx="4">
                  <c:v>Hébergements collectifs</c:v>
                </c:pt>
                <c:pt idx="5">
                  <c:v>Campings classés</c:v>
                </c:pt>
                <c:pt idx="6">
                  <c:v>Gîtes d'étape, refuges, auberges de jeunesse</c:v>
                </c:pt>
                <c:pt idx="7">
                  <c:v>Résidences secondaires</c:v>
                </c:pt>
              </c:strCache>
            </c:strRef>
          </c:cat>
          <c:val>
            <c:numRef>
              <c:f>Feuil1!$B$7:$I$7</c:f>
              <c:numCache>
                <c:formatCode>#,##0</c:formatCode>
                <c:ptCount val="8"/>
                <c:pt idx="0">
                  <c:v>6210</c:v>
                </c:pt>
                <c:pt idx="1">
                  <c:v>4086</c:v>
                </c:pt>
                <c:pt idx="2">
                  <c:v>0</c:v>
                </c:pt>
                <c:pt idx="3">
                  <c:v>1687</c:v>
                </c:pt>
                <c:pt idx="4">
                  <c:v>4882</c:v>
                </c:pt>
                <c:pt idx="5">
                  <c:v>9264</c:v>
                </c:pt>
                <c:pt idx="6">
                  <c:v>1491</c:v>
                </c:pt>
                <c:pt idx="7">
                  <c:v>28126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BFA-4874-B896-50A54E6F0284}"/>
            </c:ext>
          </c:extLst>
        </c:ser>
        <c:ser>
          <c:idx val="6"/>
          <c:order val="6"/>
          <c:tx>
            <c:strRef>
              <c:f>Feuil1!$A$8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>
                <a:shade val="47000"/>
              </a:schemeClr>
            </a:solidFill>
            <a:ln>
              <a:noFill/>
            </a:ln>
            <a:effectLst/>
          </c:spPr>
          <c:invertIfNegative val="0"/>
          <c:cat>
            <c:strRef>
              <c:f>Feuil1!$B$1:$I$1</c:f>
              <c:strCache>
                <c:ptCount val="8"/>
                <c:pt idx="0">
                  <c:v>Hôtels classés</c:v>
                </c:pt>
                <c:pt idx="1">
                  <c:v>Meublés</c:v>
                </c:pt>
                <c:pt idx="2">
                  <c:v>Résidences de tourisme classées</c:v>
                </c:pt>
                <c:pt idx="3">
                  <c:v>Gîtes ruraux, chambres d'hôtes</c:v>
                </c:pt>
                <c:pt idx="4">
                  <c:v>Hébergements collectifs</c:v>
                </c:pt>
                <c:pt idx="5">
                  <c:v>Campings classés</c:v>
                </c:pt>
                <c:pt idx="6">
                  <c:v>Gîtes d'étape, refuges, auberges de jeunesse</c:v>
                </c:pt>
                <c:pt idx="7">
                  <c:v>Résidences secondaires</c:v>
                </c:pt>
              </c:strCache>
            </c:strRef>
          </c:cat>
          <c:val>
            <c:numRef>
              <c:f>Feuil1!$B$8:$I$8</c:f>
              <c:numCache>
                <c:formatCode>#,##0</c:formatCode>
                <c:ptCount val="8"/>
                <c:pt idx="0">
                  <c:v>99584</c:v>
                </c:pt>
                <c:pt idx="1">
                  <c:v>462133</c:v>
                </c:pt>
                <c:pt idx="2">
                  <c:v>87452</c:v>
                </c:pt>
                <c:pt idx="3">
                  <c:v>26940</c:v>
                </c:pt>
                <c:pt idx="4">
                  <c:v>169740</c:v>
                </c:pt>
                <c:pt idx="5">
                  <c:v>98148</c:v>
                </c:pt>
                <c:pt idx="6">
                  <c:v>19274</c:v>
                </c:pt>
                <c:pt idx="7">
                  <c:v>1134287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BFA-4874-B896-50A54E6F02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4732384"/>
        <c:axId val="524730744"/>
      </c:barChart>
      <c:catAx>
        <c:axId val="524732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24730744"/>
        <c:crosses val="autoZero"/>
        <c:auto val="1"/>
        <c:lblAlgn val="ctr"/>
        <c:lblOffset val="100"/>
        <c:noMultiLvlLbl val="0"/>
      </c:catAx>
      <c:valAx>
        <c:axId val="524730744"/>
        <c:scaling>
          <c:orientation val="minMax"/>
          <c:max val="8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24732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A26C0D48-5544-4D1E-92ED-7D29602D5AD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3" name="Espace réservé à la date 2">
            <a:extLst>
              <a:ext uri="{FF2B5EF4-FFF2-40B4-BE49-F238E27FC236}">
                <a16:creationId xmlns:a16="http://schemas.microsoft.com/office/drawing/2014/main" id="{5A546F38-6843-4BA4-9087-99FDAC1368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6FD25A3-3DF0-4381-928D-1E1ED2E292D9}" type="datetime1">
              <a:rPr lang="fr-FR" smtClean="0"/>
              <a:t>08/02/2021</a:t>
            </a:fld>
            <a:endParaRPr lang="fr-FR" dirty="0"/>
          </a:p>
        </p:txBody>
      </p:sp>
      <p:sp>
        <p:nvSpPr>
          <p:cNvPr id="4" name="Espace réservé au pied de page 3">
            <a:extLst>
              <a:ext uri="{FF2B5EF4-FFF2-40B4-BE49-F238E27FC236}">
                <a16:creationId xmlns:a16="http://schemas.microsoft.com/office/drawing/2014/main" id="{404D4C3A-831C-48BC-BBE8-779D1806979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78A2E2F-4EBC-4E26-BCA0-463636F0B3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ED2A560-1C91-4773-B7AC-4FDF7293DA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9572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à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à la date 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7C5A4-6615-4B01-8E1D-C7388760DAF2}" type="datetime1">
              <a:rPr lang="fr-FR" smtClean="0"/>
              <a:pPr/>
              <a:t>08/02/2021</a:t>
            </a:fld>
            <a:endParaRPr lang="fr-FR" dirty="0"/>
          </a:p>
        </p:txBody>
      </p:sp>
      <p:sp>
        <p:nvSpPr>
          <p:cNvPr id="4" name="Espace réservé à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3F167F0-0840-1348-BFE4-C6298BBC0698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89904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schemeClr val="dk2">
                  <a:shade val="62000"/>
                  <a:hueMod val="108000"/>
                  <a:satMod val="164000"/>
                  <a:lumMod val="69000"/>
                </a:schemeClr>
                <a:schemeClr val="dk2">
                  <a:tint val="96000"/>
                  <a:hueMod val="90000"/>
                  <a:satMod val="130000"/>
                  <a:lumMod val="134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e 10"/>
          <p:cNvSpPr/>
          <p:nvPr/>
        </p:nvSpPr>
        <p:spPr>
          <a:xfrm>
            <a:off x="3220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Ovale 11"/>
          <p:cNvSpPr/>
          <p:nvPr/>
        </p:nvSpPr>
        <p:spPr>
          <a:xfrm>
            <a:off x="1750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Ovale 12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Ovale 13"/>
          <p:cNvSpPr/>
          <p:nvPr/>
        </p:nvSpPr>
        <p:spPr>
          <a:xfrm>
            <a:off x="7999412" y="-2373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Ovale 14"/>
          <p:cNvSpPr/>
          <p:nvPr/>
        </p:nvSpPr>
        <p:spPr>
          <a:xfrm>
            <a:off x="8609012" y="5874054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Forme libre 5"/>
          <p:cNvSpPr>
            <a:spLocks noEditPoints="1"/>
          </p:cNvSpPr>
          <p:nvPr/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" name="Titre 1"/>
          <p:cNvSpPr>
            <a:spLocks noGrp="1"/>
          </p:cNvSpPr>
          <p:nvPr userDrawn="1">
            <p:ph type="ctrTitle" hasCustomPrompt="1"/>
          </p:nvPr>
        </p:nvSpPr>
        <p:spPr>
          <a:xfrm>
            <a:off x="1154955" y="2099733"/>
            <a:ext cx="8825658" cy="2677648"/>
          </a:xfrm>
        </p:spPr>
        <p:txBody>
          <a:bodyPr rtlCol="0" anchor="b"/>
          <a:lstStyle>
            <a:lvl1pPr>
              <a:defRPr sz="5400"/>
            </a:lvl1pPr>
          </a:lstStyle>
          <a:p>
            <a:pPr rtl="0"/>
            <a:r>
              <a:rPr lang="fr-FR" noProof="0"/>
              <a:t>Cliquez pour modifier le style du titre principal</a:t>
            </a:r>
          </a:p>
        </p:txBody>
      </p:sp>
      <p:sp>
        <p:nvSpPr>
          <p:cNvPr id="3" name="Sous-titr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154955" y="4777380"/>
            <a:ext cx="8825658" cy="861420"/>
          </a:xfrm>
        </p:spPr>
        <p:txBody>
          <a:bodyPr rtlCol="0" anchor="t"/>
          <a:lstStyle>
            <a:lvl1pPr marL="0" indent="0" algn="l">
              <a:buNone/>
              <a:defRPr cap="all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r-FR" noProof="0"/>
              <a:t>Cliquez pour modifier le style des sous-titres du masque</a:t>
            </a:r>
          </a:p>
        </p:txBody>
      </p:sp>
      <p:sp>
        <p:nvSpPr>
          <p:cNvPr id="4" name="Espace réservé de la date 3"/>
          <p:cNvSpPr>
            <a:spLocks noGrp="1"/>
          </p:cNvSpPr>
          <p:nvPr userDrawn="1"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rtlCol="0"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pPr rtl="0"/>
            <a:fld id="{2C24389C-1E6F-47EB-97FF-AED7F49519D6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 userDrawn="1"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 rtlCol="0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10" name="Rectangle 9"/>
          <p:cNvSpPr/>
          <p:nvPr userDrawn="1"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 5"/>
          <p:cNvSpPr>
            <a:spLocks noGrp="1"/>
          </p:cNvSpPr>
          <p:nvPr userDrawn="1"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 rtlCol="0"/>
          <a:lstStyle>
            <a:lvl1pPr>
              <a:defRPr sz="2800" b="0" i="0">
                <a:latin typeface="+mj-lt"/>
              </a:defRPr>
            </a:lvl1pPr>
          </a:lstStyle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72730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e 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e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e 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e 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e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 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orme libre 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orme libre 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rtlCol="0" anchor="b">
            <a:normAutofit/>
          </a:bodyPr>
          <a:lstStyle>
            <a:lvl1pPr algn="l">
              <a:defRPr sz="2300" b="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22" name="Espace réservé à l’image 21">
            <a:extLst>
              <a:ext uri="{FF2B5EF4-FFF2-40B4-BE49-F238E27FC236}">
                <a16:creationId xmlns:a16="http://schemas.microsoft.com/office/drawing/2014/main" id="{215A5A73-8E13-4E38-8362-0A09BA94411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58861" y="478881"/>
            <a:ext cx="5582675" cy="5908526"/>
          </a:xfrm>
          <a:custGeom>
            <a:avLst/>
            <a:gdLst>
              <a:gd name="connsiteX0" fmla="*/ 10816 w 5582675"/>
              <a:gd name="connsiteY0" fmla="*/ 0 h 5908526"/>
              <a:gd name="connsiteX1" fmla="*/ 5582675 w 5582675"/>
              <a:gd name="connsiteY1" fmla="*/ 0 h 5908526"/>
              <a:gd name="connsiteX2" fmla="*/ 5582675 w 5582675"/>
              <a:gd name="connsiteY2" fmla="*/ 5908526 h 5908526"/>
              <a:gd name="connsiteX3" fmla="*/ 0 w 5582675"/>
              <a:gd name="connsiteY3" fmla="*/ 5908526 h 5908526"/>
              <a:gd name="connsiteX4" fmla="*/ 30693 w 5582675"/>
              <a:gd name="connsiteY4" fmla="*/ 5722836 h 5908526"/>
              <a:gd name="connsiteX5" fmla="*/ 223682 w 5582675"/>
              <a:gd name="connsiteY5" fmla="*/ 2921544 h 5908526"/>
              <a:gd name="connsiteX6" fmla="*/ 30693 w 5582675"/>
              <a:gd name="connsiteY6" fmla="*/ 120253 h 590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2675" h="5908526">
                <a:moveTo>
                  <a:pt x="10816" y="0"/>
                </a:moveTo>
                <a:lnTo>
                  <a:pt x="5582675" y="0"/>
                </a:lnTo>
                <a:lnTo>
                  <a:pt x="5582675" y="5908526"/>
                </a:lnTo>
                <a:lnTo>
                  <a:pt x="0" y="5908526"/>
                </a:lnTo>
                <a:lnTo>
                  <a:pt x="30693" y="5722836"/>
                </a:lnTo>
                <a:cubicBezTo>
                  <a:pt x="153771" y="4890115"/>
                  <a:pt x="223682" y="3935837"/>
                  <a:pt x="223682" y="2921544"/>
                </a:cubicBezTo>
                <a:cubicBezTo>
                  <a:pt x="223682" y="1907252"/>
                  <a:pt x="153771" y="952973"/>
                  <a:pt x="30693" y="120253"/>
                </a:cubicBezTo>
                <a:close/>
              </a:path>
            </a:pathLst>
          </a:custGeom>
          <a:effectLst/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fr-FR" noProof="0"/>
              <a:t>Cliquez sur l’icône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 bwMode="gray">
          <a:xfrm>
            <a:off x="1154955" y="3657600"/>
            <a:ext cx="3859212" cy="1371600"/>
          </a:xfrm>
        </p:spPr>
        <p:txBody>
          <a:bodyPr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5" name="Espace réservé à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C73BD7-727F-404F-A210-C9F69061F9F8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4" name="Rectangle 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3431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e 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e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e 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e 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e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 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orme libre 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orme libre 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Espace réservé au contenu 10">
            <a:extLst>
              <a:ext uri="{FF2B5EF4-FFF2-40B4-BE49-F238E27FC236}">
                <a16:creationId xmlns:a16="http://schemas.microsoft.com/office/drawing/2014/main" id="{B50BDD93-02DA-4B21-9556-FA8B9894F90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58861" y="478880"/>
            <a:ext cx="5582675" cy="5900239"/>
          </a:xfrm>
          <a:custGeom>
            <a:avLst/>
            <a:gdLst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0 w 5582675"/>
              <a:gd name="connsiteY4" fmla="*/ 0 h 5900239"/>
              <a:gd name="connsiteX0" fmla="*/ 3501 w 5586176"/>
              <a:gd name="connsiteY0" fmla="*/ 0 h 5900239"/>
              <a:gd name="connsiteX1" fmla="*/ 5586176 w 5586176"/>
              <a:gd name="connsiteY1" fmla="*/ 0 h 5900239"/>
              <a:gd name="connsiteX2" fmla="*/ 5586176 w 5586176"/>
              <a:gd name="connsiteY2" fmla="*/ 5900239 h 5900239"/>
              <a:gd name="connsiteX3" fmla="*/ 3501 w 5586176"/>
              <a:gd name="connsiteY3" fmla="*/ 5900239 h 5900239"/>
              <a:gd name="connsiteX4" fmla="*/ 0 w 5586176"/>
              <a:gd name="connsiteY4" fmla="*/ 3615600 h 5900239"/>
              <a:gd name="connsiteX5" fmla="*/ 3501 w 5586176"/>
              <a:gd name="connsiteY5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0 w 5582675"/>
              <a:gd name="connsiteY5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117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117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625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625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62539 w 5582675"/>
              <a:gd name="connsiteY5" fmla="*/ 23740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220019 w 5582675"/>
              <a:gd name="connsiteY4" fmla="*/ 3442880 h 5900239"/>
              <a:gd name="connsiteX5" fmla="*/ 47299 w 5582675"/>
              <a:gd name="connsiteY5" fmla="*/ 247560 h 5900239"/>
              <a:gd name="connsiteX6" fmla="*/ 0 w 5582675"/>
              <a:gd name="connsiteY6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11739 w 5582675"/>
              <a:gd name="connsiteY4" fmla="*/ 5647600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52379 w 5582675"/>
              <a:gd name="connsiteY4" fmla="*/ 5647600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  <a:gd name="connsiteX0" fmla="*/ 0 w 5582675"/>
              <a:gd name="connsiteY0" fmla="*/ 0 h 5900239"/>
              <a:gd name="connsiteX1" fmla="*/ 5582675 w 5582675"/>
              <a:gd name="connsiteY1" fmla="*/ 0 h 5900239"/>
              <a:gd name="connsiteX2" fmla="*/ 5582675 w 5582675"/>
              <a:gd name="connsiteY2" fmla="*/ 5900239 h 5900239"/>
              <a:gd name="connsiteX3" fmla="*/ 0 w 5582675"/>
              <a:gd name="connsiteY3" fmla="*/ 5900239 h 5900239"/>
              <a:gd name="connsiteX4" fmla="*/ 42854 w 5582675"/>
              <a:gd name="connsiteY4" fmla="*/ 5653315 h 5900239"/>
              <a:gd name="connsiteX5" fmla="*/ 220019 w 5582675"/>
              <a:gd name="connsiteY5" fmla="*/ 3442880 h 5900239"/>
              <a:gd name="connsiteX6" fmla="*/ 47299 w 5582675"/>
              <a:gd name="connsiteY6" fmla="*/ 247560 h 5900239"/>
              <a:gd name="connsiteX7" fmla="*/ 0 w 5582675"/>
              <a:gd name="connsiteY7" fmla="*/ 0 h 590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82675" h="5900239">
                <a:moveTo>
                  <a:pt x="0" y="0"/>
                </a:moveTo>
                <a:lnTo>
                  <a:pt x="5582675" y="0"/>
                </a:lnTo>
                <a:lnTo>
                  <a:pt x="5582675" y="5900239"/>
                </a:lnTo>
                <a:lnTo>
                  <a:pt x="0" y="5900239"/>
                </a:lnTo>
                <a:cubicBezTo>
                  <a:pt x="14285" y="5817931"/>
                  <a:pt x="34284" y="5741338"/>
                  <a:pt x="42854" y="5653315"/>
                </a:cubicBezTo>
                <a:cubicBezTo>
                  <a:pt x="145724" y="4908883"/>
                  <a:pt x="181919" y="4332092"/>
                  <a:pt x="220019" y="3442880"/>
                </a:cubicBezTo>
                <a:cubicBezTo>
                  <a:pt x="221712" y="2333747"/>
                  <a:pt x="182766" y="1285573"/>
                  <a:pt x="47299" y="24756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rtlCol="0" anchor="b">
            <a:normAutofit/>
          </a:bodyPr>
          <a:lstStyle>
            <a:lvl1pPr algn="l">
              <a:defRPr sz="2300" b="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 bwMode="gray">
          <a:xfrm>
            <a:off x="1154955" y="3657600"/>
            <a:ext cx="3859212" cy="1371600"/>
          </a:xfrm>
        </p:spPr>
        <p:txBody>
          <a:bodyPr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5" name="Espace réservé à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736D93-5F92-4D1C-9205-997699C3C76C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4" name="Rectangle 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397730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1154954" y="2603500"/>
            <a:ext cx="4825158" cy="3416301"/>
          </a:xfrm>
        </p:spPr>
        <p:txBody>
          <a:bodyPr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208712" y="2603500"/>
            <a:ext cx="4825159" cy="3416300"/>
          </a:xfrm>
        </p:spPr>
        <p:txBody>
          <a:bodyPr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5" name="Espace réservé à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27F9BBD-87AF-4947-80B8-954A018E7474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77171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1154954" y="2603500"/>
            <a:ext cx="4825157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1154954" y="3179762"/>
            <a:ext cx="4825158" cy="2840039"/>
          </a:xfrm>
        </p:spPr>
        <p:txBody>
          <a:bodyPr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 hasCustomPrompt="1"/>
          </p:nvPr>
        </p:nvSpPr>
        <p:spPr>
          <a:xfrm>
            <a:off x="6208712" y="2603500"/>
            <a:ext cx="4825159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 hasCustomPrompt="1"/>
          </p:nvPr>
        </p:nvSpPr>
        <p:spPr>
          <a:xfrm>
            <a:off x="6208710" y="3179762"/>
            <a:ext cx="4825159" cy="2840039"/>
          </a:xfrm>
        </p:spPr>
        <p:txBody>
          <a:bodyPr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7" name="Espace réservé à la date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17D30F-AD87-4483-964A-AAF5F8F77A4F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8" name="Espace réservé au pied de page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5993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à la date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A65218-95D3-485F-990F-093C51252F76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4" name="Espace réservé au pied de page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826480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à la date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DA1458-BE94-4D62-8FDB-35E59DE20469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3" name="Espace réservé au pied de page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19229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FFBE5F-2B85-4528-8137-C1CD02F4A662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73622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 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e 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e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e 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e 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e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 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rtlCol="0" anchor="ctr"/>
          <a:lstStyle>
            <a:lvl1pPr algn="l">
              <a:defRPr sz="4000" b="0" cap="none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au texte 2"/>
          <p:cNvSpPr>
            <a:spLocks noGrp="1"/>
          </p:cNvSpPr>
          <p:nvPr>
            <p:ph type="body" idx="1" hasCustomPrompt="1"/>
          </p:nvPr>
        </p:nvSpPr>
        <p:spPr>
          <a:xfrm>
            <a:off x="6895558" y="2677644"/>
            <a:ext cx="3755379" cy="2283823"/>
          </a:xfrm>
        </p:spPr>
        <p:txBody>
          <a:bodyPr rtlCol="0"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2252B8-1308-4E75-90C6-55D08A76F33B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0819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uniquement-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e 22">
            <a:extLst>
              <a:ext uri="{FF2B5EF4-FFF2-40B4-BE49-F238E27FC236}">
                <a16:creationId xmlns:a16="http://schemas.microsoft.com/office/drawing/2014/main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fr-FR" noProof="0"/>
              <a:t>Cliquez pour modifier le style du titre principal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E6FF10-42A6-4472-A02D-FAC259CE88D7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79578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ces sous forme d’icônes 5 X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au texte 9">
            <a:extLst>
              <a:ext uri="{FF2B5EF4-FFF2-40B4-BE49-F238E27FC236}">
                <a16:creationId xmlns:a16="http://schemas.microsoft.com/office/drawing/2014/main" id="{5B480622-FB8F-493B-9965-971B07D752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92913" y="1748812"/>
            <a:ext cx="3852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1"/>
            </a:solidFill>
          </a:ln>
        </p:spPr>
        <p:txBody>
          <a:bodyPr rtlCol="0" anchor="ctr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noProof="0"/>
              <a:t>Élément de texte</a:t>
            </a:r>
          </a:p>
        </p:txBody>
      </p:sp>
      <p:sp>
        <p:nvSpPr>
          <p:cNvPr id="16" name="Espace réservé au texte 9">
            <a:extLst>
              <a:ext uri="{FF2B5EF4-FFF2-40B4-BE49-F238E27FC236}">
                <a16:creationId xmlns:a16="http://schemas.microsoft.com/office/drawing/2014/main" id="{2C5BC223-8B87-4685-A901-71B07847E4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92913" y="2561156"/>
            <a:ext cx="3852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2"/>
            </a:solidFill>
          </a:ln>
        </p:spPr>
        <p:txBody>
          <a:bodyPr rtlCol="0" anchor="ctr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noProof="0"/>
              <a:t>Élément de texte</a:t>
            </a:r>
          </a:p>
        </p:txBody>
      </p:sp>
      <p:sp>
        <p:nvSpPr>
          <p:cNvPr id="17" name="Espace réservé au texte 9">
            <a:extLst>
              <a:ext uri="{FF2B5EF4-FFF2-40B4-BE49-F238E27FC236}">
                <a16:creationId xmlns:a16="http://schemas.microsoft.com/office/drawing/2014/main" id="{1AE3DDF2-FC22-4381-9763-408FEF9648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2913" y="3373501"/>
            <a:ext cx="3852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3"/>
            </a:solidFill>
          </a:ln>
        </p:spPr>
        <p:txBody>
          <a:bodyPr rtlCol="0" anchor="ctr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noProof="0"/>
              <a:t>Élément de texte</a:t>
            </a:r>
          </a:p>
        </p:txBody>
      </p:sp>
      <p:sp>
        <p:nvSpPr>
          <p:cNvPr id="18" name="Espace réservé au texte 9">
            <a:extLst>
              <a:ext uri="{FF2B5EF4-FFF2-40B4-BE49-F238E27FC236}">
                <a16:creationId xmlns:a16="http://schemas.microsoft.com/office/drawing/2014/main" id="{6170A2BF-28BF-4B27-B92D-B1423601B76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92913" y="4185846"/>
            <a:ext cx="3852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4"/>
            </a:solidFill>
          </a:ln>
        </p:spPr>
        <p:txBody>
          <a:bodyPr rtlCol="0" anchor="ctr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noProof="0"/>
              <a:t>Élément de texte</a:t>
            </a:r>
          </a:p>
        </p:txBody>
      </p:sp>
      <p:sp>
        <p:nvSpPr>
          <p:cNvPr id="19" name="Espace réservé au texte 9">
            <a:extLst>
              <a:ext uri="{FF2B5EF4-FFF2-40B4-BE49-F238E27FC236}">
                <a16:creationId xmlns:a16="http://schemas.microsoft.com/office/drawing/2014/main" id="{2DB1D08C-9D26-4EC5-B935-D6A265A2A67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92913" y="4998190"/>
            <a:ext cx="3852000" cy="7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0">
            <a:solidFill>
              <a:schemeClr val="accent6"/>
            </a:solidFill>
          </a:ln>
        </p:spPr>
        <p:txBody>
          <a:bodyPr rtlCol="0" anchor="ctr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noProof="0"/>
              <a:t>Élément de texte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7E4163-DBDD-4BCF-8422-5FF96D92CB08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14" name="Espace réservé d’image 13">
            <a:extLst>
              <a:ext uri="{FF2B5EF4-FFF2-40B4-BE49-F238E27FC236}">
                <a16:creationId xmlns:a16="http://schemas.microsoft.com/office/drawing/2014/main" id="{9DDAF6ED-5E16-4D29-98B7-FB80DB3AAFE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870575" y="1840504"/>
            <a:ext cx="536616" cy="536616"/>
          </a:xfrm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21" name="Espace réservé d’image 13">
            <a:extLst>
              <a:ext uri="{FF2B5EF4-FFF2-40B4-BE49-F238E27FC236}">
                <a16:creationId xmlns:a16="http://schemas.microsoft.com/office/drawing/2014/main" id="{8C305CB7-F303-430E-951A-7FC6F97062A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870575" y="2652849"/>
            <a:ext cx="536616" cy="536616"/>
          </a:xfrm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22" name="Espace réservé d’image 13">
            <a:extLst>
              <a:ext uri="{FF2B5EF4-FFF2-40B4-BE49-F238E27FC236}">
                <a16:creationId xmlns:a16="http://schemas.microsoft.com/office/drawing/2014/main" id="{84D427E5-ED69-4A46-A9B7-F4DC4466F32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870575" y="3465194"/>
            <a:ext cx="536616" cy="536616"/>
          </a:xfrm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24" name="Espace réservé d’image 13">
            <a:extLst>
              <a:ext uri="{FF2B5EF4-FFF2-40B4-BE49-F238E27FC236}">
                <a16:creationId xmlns:a16="http://schemas.microsoft.com/office/drawing/2014/main" id="{3DDA902F-61D6-4F1C-86C6-D1F5584AE8B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870575" y="4277539"/>
            <a:ext cx="536616" cy="536616"/>
          </a:xfrm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26" name="Espace réservé d’image 13">
            <a:extLst>
              <a:ext uri="{FF2B5EF4-FFF2-40B4-BE49-F238E27FC236}">
                <a16:creationId xmlns:a16="http://schemas.microsoft.com/office/drawing/2014/main" id="{D8B6871A-9C69-4437-A5AD-A0400BAF2C6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870575" y="5089882"/>
            <a:ext cx="536616" cy="536616"/>
          </a:xfrm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fr-FR" noProof="0"/>
              <a:t>Icône</a:t>
            </a:r>
          </a:p>
        </p:txBody>
      </p:sp>
    </p:spTree>
    <p:extLst>
      <p:ext uri="{BB962C8B-B14F-4D97-AF65-F5344CB8AC3E}">
        <p14:creationId xmlns:p14="http://schemas.microsoft.com/office/powerpoint/2010/main" val="3296259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cônes puces vertic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e 30">
            <a:extLst>
              <a:ext uri="{FF2B5EF4-FFF2-40B4-BE49-F238E27FC236}">
                <a16:creationId xmlns:a16="http://schemas.microsoft.com/office/drawing/2014/main" id="{B8ACAEC3-8D8C-3848-8630-7A0DFF3F6116}"/>
              </a:ext>
            </a:extLst>
          </p:cNvPr>
          <p:cNvSpPr>
            <a:spLocks noChangeAspect="1"/>
          </p:cNvSpPr>
          <p:nvPr userDrawn="1"/>
        </p:nvSpPr>
        <p:spPr>
          <a:xfrm>
            <a:off x="8699143" y="3702940"/>
            <a:ext cx="1261872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32" name="Espace réservé d’image 9">
            <a:extLst>
              <a:ext uri="{FF2B5EF4-FFF2-40B4-BE49-F238E27FC236}">
                <a16:creationId xmlns:a16="http://schemas.microsoft.com/office/drawing/2014/main" id="{CC12BEA0-F502-0646-A370-7ECF194608D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865103" y="3869836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D58C6160-632A-B540-A7E5-81F40CEC1FE7}"/>
              </a:ext>
            </a:extLst>
          </p:cNvPr>
          <p:cNvSpPr>
            <a:spLocks noChangeAspect="1"/>
          </p:cNvSpPr>
          <p:nvPr userDrawn="1"/>
        </p:nvSpPr>
        <p:spPr>
          <a:xfrm>
            <a:off x="6287247" y="3706777"/>
            <a:ext cx="1261872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30" name="Espace réservé d’image 9">
            <a:extLst>
              <a:ext uri="{FF2B5EF4-FFF2-40B4-BE49-F238E27FC236}">
                <a16:creationId xmlns:a16="http://schemas.microsoft.com/office/drawing/2014/main" id="{EB2FEBB6-C1E0-0D47-8CCC-05EE2F75659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452271" y="3873673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2" name="Ovale 21">
            <a:extLst>
              <a:ext uri="{FF2B5EF4-FFF2-40B4-BE49-F238E27FC236}">
                <a16:creationId xmlns:a16="http://schemas.microsoft.com/office/drawing/2014/main" id="{7215E544-9553-AC42-B5C3-F7AE9AD6D815}"/>
              </a:ext>
            </a:extLst>
          </p:cNvPr>
          <p:cNvSpPr>
            <a:spLocks noChangeAspect="1"/>
          </p:cNvSpPr>
          <p:nvPr userDrawn="1"/>
        </p:nvSpPr>
        <p:spPr>
          <a:xfrm>
            <a:off x="8699143" y="799317"/>
            <a:ext cx="1261872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76E934A-C634-DF4D-992A-6E01917693AD}"/>
              </a:ext>
            </a:extLst>
          </p:cNvPr>
          <p:cNvSpPr>
            <a:spLocks noChangeAspect="1"/>
          </p:cNvSpPr>
          <p:nvPr userDrawn="1"/>
        </p:nvSpPr>
        <p:spPr>
          <a:xfrm>
            <a:off x="6289119" y="799317"/>
            <a:ext cx="1261872" cy="12618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fr-FR" noProof="0"/>
              <a:t>Cliquez pour modifier le style du titre principal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77DE2C9-464B-42F5-BE42-DDAD9D5523E5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14" name="Espace réservé au texte 13">
            <a:extLst>
              <a:ext uri="{FF2B5EF4-FFF2-40B4-BE49-F238E27FC236}">
                <a16:creationId xmlns:a16="http://schemas.microsoft.com/office/drawing/2014/main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6275" y="235108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18" name="Espace réservé au texte 13">
            <a:extLst>
              <a:ext uri="{FF2B5EF4-FFF2-40B4-BE49-F238E27FC236}">
                <a16:creationId xmlns:a16="http://schemas.microsoft.com/office/drawing/2014/main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67235" y="235108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6" name="Espace réservé au texte 13">
            <a:extLst>
              <a:ext uri="{FF2B5EF4-FFF2-40B4-BE49-F238E27FC236}">
                <a16:creationId xmlns:a16="http://schemas.microsoft.com/office/drawing/2014/main" id="{B493D355-B592-4395-8255-D1D4FB1CF1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56275" y="525854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8" name="Espace réservé au texte 13">
            <a:extLst>
              <a:ext uri="{FF2B5EF4-FFF2-40B4-BE49-F238E27FC236}">
                <a16:creationId xmlns:a16="http://schemas.microsoft.com/office/drawing/2014/main" id="{D0A496BB-AA13-44AE-AFA6-30D4ED5099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235" y="525854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0" name="Espace réservé d’image 9">
            <a:extLst>
              <a:ext uri="{FF2B5EF4-FFF2-40B4-BE49-F238E27FC236}">
                <a16:creationId xmlns:a16="http://schemas.microsoft.com/office/drawing/2014/main" id="{8E97E18E-0E31-B542-9578-D6E4DCD8468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54143" y="966213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4" name="Espace réservé d’image 9">
            <a:extLst>
              <a:ext uri="{FF2B5EF4-FFF2-40B4-BE49-F238E27FC236}">
                <a16:creationId xmlns:a16="http://schemas.microsoft.com/office/drawing/2014/main" id="{7602DDF7-46BD-6045-BDB0-45F47B0B6A9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865103" y="965277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</p:spTree>
    <p:extLst>
      <p:ext uri="{BB962C8B-B14F-4D97-AF65-F5344CB8AC3E}">
        <p14:creationId xmlns:p14="http://schemas.microsoft.com/office/powerpoint/2010/main" val="1820464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cônes puces vertic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e 19">
            <a:extLst>
              <a:ext uri="{FF2B5EF4-FFF2-40B4-BE49-F238E27FC236}">
                <a16:creationId xmlns:a16="http://schemas.microsoft.com/office/drawing/2014/main" id="{86F73ED6-3B3B-5A45-912C-FCFD7D53593C}"/>
              </a:ext>
            </a:extLst>
          </p:cNvPr>
          <p:cNvSpPr>
            <a:spLocks noChangeAspect="1"/>
          </p:cNvSpPr>
          <p:nvPr userDrawn="1"/>
        </p:nvSpPr>
        <p:spPr>
          <a:xfrm>
            <a:off x="8699143" y="3702940"/>
            <a:ext cx="1261872" cy="12618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1" name="Espace réservé d’image 9">
            <a:extLst>
              <a:ext uri="{FF2B5EF4-FFF2-40B4-BE49-F238E27FC236}">
                <a16:creationId xmlns:a16="http://schemas.microsoft.com/office/drawing/2014/main" id="{B5971407-B12A-EE45-895D-769807DFC76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865103" y="3869836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2" name="Ovale 21">
            <a:extLst>
              <a:ext uri="{FF2B5EF4-FFF2-40B4-BE49-F238E27FC236}">
                <a16:creationId xmlns:a16="http://schemas.microsoft.com/office/drawing/2014/main" id="{36215321-76D7-AD41-B779-DE347C617DB3}"/>
              </a:ext>
            </a:extLst>
          </p:cNvPr>
          <p:cNvSpPr>
            <a:spLocks noChangeAspect="1"/>
          </p:cNvSpPr>
          <p:nvPr userDrawn="1"/>
        </p:nvSpPr>
        <p:spPr>
          <a:xfrm>
            <a:off x="6288183" y="3706777"/>
            <a:ext cx="1261872" cy="12618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4" name="Espace réservé d’image 9">
            <a:extLst>
              <a:ext uri="{FF2B5EF4-FFF2-40B4-BE49-F238E27FC236}">
                <a16:creationId xmlns:a16="http://schemas.microsoft.com/office/drawing/2014/main" id="{E61684B2-1403-BD44-80B1-6A5C0D0A3C6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454143" y="3873673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3B87B079-A5F0-D34B-90BD-17403B51EF47}"/>
              </a:ext>
            </a:extLst>
          </p:cNvPr>
          <p:cNvSpPr>
            <a:spLocks noChangeAspect="1"/>
          </p:cNvSpPr>
          <p:nvPr userDrawn="1"/>
        </p:nvSpPr>
        <p:spPr>
          <a:xfrm>
            <a:off x="8699143" y="799317"/>
            <a:ext cx="1261872" cy="12618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30" name="Ellipse 29">
            <a:extLst>
              <a:ext uri="{FF2B5EF4-FFF2-40B4-BE49-F238E27FC236}">
                <a16:creationId xmlns:a16="http://schemas.microsoft.com/office/drawing/2014/main" id="{67169BE7-153A-034D-B3C8-A226C22DE09C}"/>
              </a:ext>
            </a:extLst>
          </p:cNvPr>
          <p:cNvSpPr>
            <a:spLocks noChangeAspect="1"/>
          </p:cNvSpPr>
          <p:nvPr userDrawn="1"/>
        </p:nvSpPr>
        <p:spPr>
          <a:xfrm>
            <a:off x="6288183" y="799317"/>
            <a:ext cx="1261872" cy="12618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31" name="Espace réservé d’image 9">
            <a:extLst>
              <a:ext uri="{FF2B5EF4-FFF2-40B4-BE49-F238E27FC236}">
                <a16:creationId xmlns:a16="http://schemas.microsoft.com/office/drawing/2014/main" id="{604C6493-8619-1749-A32C-8C1C4E87533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54143" y="966213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32" name="Espace réservé d’image 9">
            <a:extLst>
              <a:ext uri="{FF2B5EF4-FFF2-40B4-BE49-F238E27FC236}">
                <a16:creationId xmlns:a16="http://schemas.microsoft.com/office/drawing/2014/main" id="{EE25A905-577F-154D-BA89-4F485EEBC4B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865103" y="965277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fr-FR" noProof="0"/>
              <a:t>Cliquez pour modifier le style du titre principal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D70C730-20C5-4497-B3DA-AE4DFA4E2AA7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14" name="Espace réservé au texte 13">
            <a:extLst>
              <a:ext uri="{FF2B5EF4-FFF2-40B4-BE49-F238E27FC236}">
                <a16:creationId xmlns:a16="http://schemas.microsoft.com/office/drawing/2014/main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6275" y="235108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18" name="Espace réservé au texte 13">
            <a:extLst>
              <a:ext uri="{FF2B5EF4-FFF2-40B4-BE49-F238E27FC236}">
                <a16:creationId xmlns:a16="http://schemas.microsoft.com/office/drawing/2014/main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67235" y="235108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6" name="Espace réservé au texte 13">
            <a:extLst>
              <a:ext uri="{FF2B5EF4-FFF2-40B4-BE49-F238E27FC236}">
                <a16:creationId xmlns:a16="http://schemas.microsoft.com/office/drawing/2014/main" id="{B493D355-B592-4395-8255-D1D4FB1CF1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56275" y="525854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8" name="Espace réservé au texte 13">
            <a:extLst>
              <a:ext uri="{FF2B5EF4-FFF2-40B4-BE49-F238E27FC236}">
                <a16:creationId xmlns:a16="http://schemas.microsoft.com/office/drawing/2014/main" id="{D0A496BB-AA13-44AE-AFA6-30D4ED5099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235" y="5258548"/>
            <a:ext cx="2325688" cy="77470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</p:spTree>
    <p:extLst>
      <p:ext uri="{BB962C8B-B14F-4D97-AF65-F5344CB8AC3E}">
        <p14:creationId xmlns:p14="http://schemas.microsoft.com/office/powerpoint/2010/main" val="3254131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cônes puces vertic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e 28">
            <a:extLst>
              <a:ext uri="{FF2B5EF4-FFF2-40B4-BE49-F238E27FC236}">
                <a16:creationId xmlns:a16="http://schemas.microsoft.com/office/drawing/2014/main" id="{3B87B079-A5F0-D34B-90BD-17403B51EF47}"/>
              </a:ext>
            </a:extLst>
          </p:cNvPr>
          <p:cNvSpPr>
            <a:spLocks noChangeAspect="1"/>
          </p:cNvSpPr>
          <p:nvPr userDrawn="1"/>
        </p:nvSpPr>
        <p:spPr>
          <a:xfrm>
            <a:off x="8699143" y="2234226"/>
            <a:ext cx="1261872" cy="12618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30" name="Ellipse 29">
            <a:extLst>
              <a:ext uri="{FF2B5EF4-FFF2-40B4-BE49-F238E27FC236}">
                <a16:creationId xmlns:a16="http://schemas.microsoft.com/office/drawing/2014/main" id="{67169BE7-153A-034D-B3C8-A226C22DE09C}"/>
              </a:ext>
            </a:extLst>
          </p:cNvPr>
          <p:cNvSpPr>
            <a:spLocks noChangeAspect="1"/>
          </p:cNvSpPr>
          <p:nvPr userDrawn="1"/>
        </p:nvSpPr>
        <p:spPr>
          <a:xfrm>
            <a:off x="6288183" y="2234226"/>
            <a:ext cx="1261872" cy="12618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31" name="Espace réservé d’image 9">
            <a:extLst>
              <a:ext uri="{FF2B5EF4-FFF2-40B4-BE49-F238E27FC236}">
                <a16:creationId xmlns:a16="http://schemas.microsoft.com/office/drawing/2014/main" id="{604C6493-8619-1749-A32C-8C1C4E87533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54143" y="2401122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32" name="Espace réservé d’image 9">
            <a:extLst>
              <a:ext uri="{FF2B5EF4-FFF2-40B4-BE49-F238E27FC236}">
                <a16:creationId xmlns:a16="http://schemas.microsoft.com/office/drawing/2014/main" id="{EE25A905-577F-154D-BA89-4F485EEBC4B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865103" y="2400186"/>
            <a:ext cx="929952" cy="929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fr-FR" noProof="0"/>
              <a:t>Cliquez pour modifier le style du titre du masque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4BB6D23-583F-479E-BCC3-127B26CA2798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14" name="Espace réservé au texte 13">
            <a:extLst>
              <a:ext uri="{FF2B5EF4-FFF2-40B4-BE49-F238E27FC236}">
                <a16:creationId xmlns:a16="http://schemas.microsoft.com/office/drawing/2014/main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6275" y="3785996"/>
            <a:ext cx="2325688" cy="1503455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18" name="Espace réservé au texte 13">
            <a:extLst>
              <a:ext uri="{FF2B5EF4-FFF2-40B4-BE49-F238E27FC236}">
                <a16:creationId xmlns:a16="http://schemas.microsoft.com/office/drawing/2014/main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67235" y="3785996"/>
            <a:ext cx="2325688" cy="1503455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</p:spTree>
    <p:extLst>
      <p:ext uri="{BB962C8B-B14F-4D97-AF65-F5344CB8AC3E}">
        <p14:creationId xmlns:p14="http://schemas.microsoft.com/office/powerpoint/2010/main" val="2465061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cône puces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Ellipse 31">
            <a:extLst>
              <a:ext uri="{FF2B5EF4-FFF2-40B4-BE49-F238E27FC236}">
                <a16:creationId xmlns:a16="http://schemas.microsoft.com/office/drawing/2014/main" id="{F625DE42-6A2A-D745-B1F8-2AF2793533BE}"/>
              </a:ext>
            </a:extLst>
          </p:cNvPr>
          <p:cNvSpPr>
            <a:spLocks noChangeAspect="1"/>
          </p:cNvSpPr>
          <p:nvPr userDrawn="1"/>
        </p:nvSpPr>
        <p:spPr>
          <a:xfrm>
            <a:off x="8404601" y="3981394"/>
            <a:ext cx="1042415" cy="10424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33" name="Espace réservé d’image 9">
            <a:extLst>
              <a:ext uri="{FF2B5EF4-FFF2-40B4-BE49-F238E27FC236}">
                <a16:creationId xmlns:a16="http://schemas.microsoft.com/office/drawing/2014/main" id="{A87D37E3-62A9-1F44-8520-EBED16BF1C0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535100" y="4123125"/>
            <a:ext cx="781417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75F8797D-AFBD-534A-AC82-DE2B7BAECE83}"/>
              </a:ext>
            </a:extLst>
          </p:cNvPr>
          <p:cNvSpPr>
            <a:spLocks noChangeAspect="1"/>
          </p:cNvSpPr>
          <p:nvPr userDrawn="1"/>
        </p:nvSpPr>
        <p:spPr>
          <a:xfrm>
            <a:off x="8404601" y="1932281"/>
            <a:ext cx="1042415" cy="10424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30" name="Espace réservé d’image 9">
            <a:extLst>
              <a:ext uri="{FF2B5EF4-FFF2-40B4-BE49-F238E27FC236}">
                <a16:creationId xmlns:a16="http://schemas.microsoft.com/office/drawing/2014/main" id="{EFE809D2-16A3-B143-BC10-FEC397E62C6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535100" y="2074012"/>
            <a:ext cx="781417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9677FD5-9A91-4866-B075-6DDE16433AC7}"/>
              </a:ext>
            </a:extLst>
          </p:cNvPr>
          <p:cNvGrpSpPr/>
          <p:nvPr userDrawn="1"/>
        </p:nvGrpSpPr>
        <p:grpSpPr>
          <a:xfrm>
            <a:off x="16303" y="0"/>
            <a:ext cx="12192000" cy="6858000"/>
            <a:chOff x="16303" y="6430358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236937" y="6430358"/>
              <a:ext cx="507801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 r="-140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orme libre 5"/>
            <p:cNvSpPr/>
            <p:nvPr/>
          </p:nvSpPr>
          <p:spPr bwMode="gray">
            <a:xfrm rot="15922489">
              <a:off x="3144589" y="8256436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orme libre 5"/>
            <p:cNvSpPr/>
            <p:nvPr/>
          </p:nvSpPr>
          <p:spPr bwMode="gray">
            <a:xfrm rot="16200000">
              <a:off x="2233481" y="9232079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orme libre 5"/>
            <p:cNvSpPr>
              <a:spLocks noEditPoints="1"/>
            </p:cNvSpPr>
            <p:nvPr/>
          </p:nvSpPr>
          <p:spPr bwMode="gray">
            <a:xfrm>
              <a:off x="16303" y="6431945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54956" y="2287088"/>
            <a:ext cx="3438881" cy="2283824"/>
          </a:xfrm>
        </p:spPr>
        <p:txBody>
          <a:bodyPr rtlCol="0" anchor="ctr"/>
          <a:lstStyle>
            <a:lvl1pPr algn="l">
              <a:defRPr sz="2300" b="0" cap="none"/>
            </a:lvl1pPr>
          </a:lstStyle>
          <a:p>
            <a:pPr rtl="0"/>
            <a:r>
              <a:rPr lang="fr-FR" noProof="0"/>
              <a:t>Cliquez pour modifier le style du titre principal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3FF7343-C432-496B-9FD6-003BC54C59F1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a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14" name="Espace réservé au texte 13">
            <a:extLst>
              <a:ext uri="{FF2B5EF4-FFF2-40B4-BE49-F238E27FC236}">
                <a16:creationId xmlns:a16="http://schemas.microsoft.com/office/drawing/2014/main" id="{9ADD13A9-A8EA-4B1C-AE31-FE189E0E8B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89670" y="1840992"/>
            <a:ext cx="2095046" cy="1225056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18" name="Espace réservé au texte 13">
            <a:extLst>
              <a:ext uri="{FF2B5EF4-FFF2-40B4-BE49-F238E27FC236}">
                <a16:creationId xmlns:a16="http://schemas.microsoft.com/office/drawing/2014/main" id="{A2BAC124-81DA-4B8B-86CD-75C69A4D0D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19533" y="1840992"/>
            <a:ext cx="2095046" cy="1225056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6" name="Espace réservé au texte 13">
            <a:extLst>
              <a:ext uri="{FF2B5EF4-FFF2-40B4-BE49-F238E27FC236}">
                <a16:creationId xmlns:a16="http://schemas.microsoft.com/office/drawing/2014/main" id="{B493D355-B592-4395-8255-D1D4FB1CF1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670" y="3891529"/>
            <a:ext cx="2095046" cy="1222144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8" name="Espace réservé au texte 13">
            <a:extLst>
              <a:ext uri="{FF2B5EF4-FFF2-40B4-BE49-F238E27FC236}">
                <a16:creationId xmlns:a16="http://schemas.microsoft.com/office/drawing/2014/main" id="{D0A496BB-AA13-44AE-AFA6-30D4ED5099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19533" y="3891529"/>
            <a:ext cx="2095046" cy="1222144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1200"/>
            </a:lvl1pPr>
          </a:lstStyle>
          <a:p>
            <a:pPr lvl="0" rtl="0"/>
            <a:r>
              <a:rPr lang="fr-FR" noProof="0"/>
              <a:t>Modifier à la description de puce</a:t>
            </a: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73963115-25B3-494B-9A13-AC92EFE94C09}"/>
              </a:ext>
            </a:extLst>
          </p:cNvPr>
          <p:cNvSpPr>
            <a:spLocks noChangeAspect="1"/>
          </p:cNvSpPr>
          <p:nvPr userDrawn="1"/>
        </p:nvSpPr>
        <p:spPr>
          <a:xfrm>
            <a:off x="5070995" y="1932281"/>
            <a:ext cx="1042415" cy="1042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1" name="Espace réservé d’image 9">
            <a:extLst>
              <a:ext uri="{FF2B5EF4-FFF2-40B4-BE49-F238E27FC236}">
                <a16:creationId xmlns:a16="http://schemas.microsoft.com/office/drawing/2014/main" id="{3C759269-D6E6-2B41-8BEE-8B5AFB809B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201494" y="2074012"/>
            <a:ext cx="781417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  <p:sp>
        <p:nvSpPr>
          <p:cNvPr id="22" name="Ovale 21">
            <a:extLst>
              <a:ext uri="{FF2B5EF4-FFF2-40B4-BE49-F238E27FC236}">
                <a16:creationId xmlns:a16="http://schemas.microsoft.com/office/drawing/2014/main" id="{43E569D5-DC38-7C46-95CD-ACFBFBF591A2}"/>
              </a:ext>
            </a:extLst>
          </p:cNvPr>
          <p:cNvSpPr>
            <a:spLocks noChangeAspect="1"/>
          </p:cNvSpPr>
          <p:nvPr userDrawn="1"/>
        </p:nvSpPr>
        <p:spPr>
          <a:xfrm>
            <a:off x="5070995" y="3981394"/>
            <a:ext cx="1042415" cy="104241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4" name="Espace réservé d’image 9">
            <a:extLst>
              <a:ext uri="{FF2B5EF4-FFF2-40B4-BE49-F238E27FC236}">
                <a16:creationId xmlns:a16="http://schemas.microsoft.com/office/drawing/2014/main" id="{E8396DFD-D667-2648-9BE4-6237690F7999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201494" y="4123125"/>
            <a:ext cx="781417" cy="758952"/>
          </a:xfrm>
          <a:prstGeom prst="ellipse">
            <a:avLst/>
          </a:prstGeom>
          <a:noFill/>
          <a:effectLst/>
        </p:spPr>
        <p:txBody>
          <a:bodyPr rtlCol="0"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pPr rtl="0"/>
            <a:r>
              <a:rPr lang="fr-FR" noProof="0"/>
              <a:t>Sélectionnez l’icône</a:t>
            </a:r>
          </a:p>
        </p:txBody>
      </p:sp>
    </p:spTree>
    <p:extLst>
      <p:ext uri="{BB962C8B-B14F-4D97-AF65-F5344CB8AC3E}">
        <p14:creationId xmlns:p14="http://schemas.microsoft.com/office/powerpoint/2010/main" val="2929901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7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e 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e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e 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e 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e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orme libre 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orme libre 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orme libre 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fr-FR" noProof="0" dirty="0"/>
              <a:t>Modifiez les styles du texte du masque</a:t>
            </a:r>
          </a:p>
          <a:p>
            <a:pPr lvl="1" rtl="0"/>
            <a:r>
              <a:rPr lang="fr-FR" noProof="0" dirty="0"/>
              <a:t>Deuxième niveau</a:t>
            </a:r>
          </a:p>
          <a:p>
            <a:pPr lvl="2" rtl="0"/>
            <a:r>
              <a:rPr lang="fr-FR" noProof="0" dirty="0"/>
              <a:t>Troisième niveau</a:t>
            </a:r>
          </a:p>
          <a:p>
            <a:pPr lvl="3" rtl="0"/>
            <a:r>
              <a:rPr lang="fr-FR" noProof="0" dirty="0"/>
              <a:t>Quatrième niveau</a:t>
            </a:r>
          </a:p>
          <a:p>
            <a:pPr lvl="4" rtl="0"/>
            <a:r>
              <a:rPr lang="fr-FR" noProof="0" dirty="0"/>
              <a:t>Cinquième niveau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E64E2284-52D7-4D09-AD34-82B62162C7D0}" type="datetime1">
              <a:rPr lang="fr-FR" noProof="0" smtClean="0"/>
              <a:t>08/02/2021</a:t>
            </a:fld>
            <a:endParaRPr lang="fr-FR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Espace réservé du numéro de diapositive 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FF96B15-8338-45D5-A943-561235072D66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6391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59" r:id="rId4"/>
    <p:sldLayoutId id="2147483860" r:id="rId5"/>
    <p:sldLayoutId id="2147483861" r:id="rId6"/>
    <p:sldLayoutId id="2147483862" r:id="rId7"/>
    <p:sldLayoutId id="2147483864" r:id="rId8"/>
    <p:sldLayoutId id="2147483863" r:id="rId9"/>
    <p:sldLayoutId id="2147483858" r:id="rId10"/>
    <p:sldLayoutId id="2147483865" r:id="rId11"/>
    <p:sldLayoutId id="2147483844" r:id="rId12"/>
    <p:sldLayoutId id="2147483845" r:id="rId13"/>
    <p:sldLayoutId id="2147483846" r:id="rId14"/>
    <p:sldLayoutId id="2147483847" r:id="rId1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12BE5ED-AE1B-4687-A05F-BEB1D3D3B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FF96B15-8338-45D5-A943-561235072D66}" type="slidenum">
              <a:rPr lang="fr-FR" noProof="0" smtClean="0"/>
              <a:t>1</a:t>
            </a:fld>
            <a:endParaRPr lang="fr-FR" noProof="0"/>
          </a:p>
        </p:txBody>
      </p:sp>
      <p:graphicFrame>
        <p:nvGraphicFramePr>
          <p:cNvPr id="10" name="Graphique 9">
            <a:extLst>
              <a:ext uri="{FF2B5EF4-FFF2-40B4-BE49-F238E27FC236}">
                <a16:creationId xmlns:a16="http://schemas.microsoft.com/office/drawing/2014/main" id="{AE4447AF-F361-4832-B61F-04C05D9290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389377"/>
              </p:ext>
            </p:extLst>
          </p:nvPr>
        </p:nvGraphicFramePr>
        <p:xfrm>
          <a:off x="616687" y="719666"/>
          <a:ext cx="1082394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4924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0718CA1-54A7-4927-874C-D45C50CBD9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507" y="716280"/>
            <a:ext cx="11614987" cy="58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4592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le d’Ions&#10;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104407_TF66741836" id="{CA1EE957-9F12-49C2-A4F3-A901D24A328C}" vid="{502DA16D-E1BB-4631-940B-8E8C3530622E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A1C8E2-513F-4C9C-99C7-9AE0E7429B06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fb0879af-3eba-417a-a55a-ffe6dcd6ca77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6dc4bcd6-49db-4c07-9060-8acfc67cef9f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83E0B16-80BF-4868-8813-6B17170D724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FA294F-07D1-46AB-ABEC-1B0200FE30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Début des procédures année</Template>
  <TotalTime>0</TotalTime>
  <Words>1</Words>
  <Application>Microsoft Office PowerPoint</Application>
  <PresentationFormat>Grand écran</PresentationFormat>
  <Paragraphs>1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Century Gothic</vt:lpstr>
      <vt:lpstr>Wingdings 3</vt:lpstr>
      <vt:lpstr>Salle d’Ions
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2020-12-17T21:06:21Z</dcterms:created>
  <dcterms:modified xsi:type="dcterms:W3CDTF">2021-02-08T19:33:13Z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